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508" r:id="rId2"/>
    <p:sldId id="341" r:id="rId3"/>
    <p:sldId id="709" r:id="rId4"/>
    <p:sldId id="706" r:id="rId5"/>
    <p:sldId id="702" r:id="rId6"/>
    <p:sldId id="703" r:id="rId7"/>
    <p:sldId id="704" r:id="rId8"/>
    <p:sldId id="705" r:id="rId9"/>
    <p:sldId id="707" r:id="rId10"/>
    <p:sldId id="708" r:id="rId11"/>
    <p:sldId id="50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9"/>
    <p:restoredTop sz="96327"/>
  </p:normalViewPr>
  <p:slideViewPr>
    <p:cSldViewPr snapToGrid="0">
      <p:cViewPr varScale="1">
        <p:scale>
          <a:sx n="124" d="100"/>
          <a:sy n="124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kSRybBp3kUawMk1Yew1ei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LLM API Tutorial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63EB57-6723-312C-E8D7-A947E9A4D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761" y="4905659"/>
            <a:ext cx="1428932" cy="1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3DE204-72A8-E408-9B5C-278B87C5C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打指令在終端機</a:t>
            </a:r>
            <a:r>
              <a:rPr kumimoji="1" lang="zh-TW" altLang="en-US" dirty="0"/>
              <a:t>：</a:t>
            </a:r>
            <a:r>
              <a:rPr kumimoji="1" lang="en" altLang="zh-TW" dirty="0" err="1"/>
              <a:t>gcloud</a:t>
            </a:r>
            <a:r>
              <a:rPr kumimoji="1" lang="en" altLang="zh-TW" dirty="0"/>
              <a:t> access token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93748F-D544-AF46-E3F3-6F1424E1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D5AF0E-C781-5BC6-81B6-759635A328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3"/>
          <a:stretch/>
        </p:blipFill>
        <p:spPr>
          <a:xfrm>
            <a:off x="1699155" y="1491953"/>
            <a:ext cx="8793689" cy="454472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6912715-6585-D00B-AE91-68FF5BCE4691}"/>
              </a:ext>
            </a:extLst>
          </p:cNvPr>
          <p:cNvSpPr txBox="1"/>
          <p:nvPr/>
        </p:nvSpPr>
        <p:spPr>
          <a:xfrm>
            <a:off x="2116476" y="6195317"/>
            <a:ext cx="3123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把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API Key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複製起來！</a:t>
            </a:r>
          </a:p>
        </p:txBody>
      </p:sp>
    </p:spTree>
    <p:extLst>
      <p:ext uri="{BB962C8B-B14F-4D97-AF65-F5344CB8AC3E}">
        <p14:creationId xmlns:p14="http://schemas.microsoft.com/office/powerpoint/2010/main" val="3840416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C6EEF-5649-6658-8541-8B4847AB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to use API?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00279-4701-6413-DBAB-3D93A3D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7E9239-AD29-DAE6-1359-8502E5511089}"/>
              </a:ext>
            </a:extLst>
          </p:cNvPr>
          <p:cNvSpPr txBox="1"/>
          <p:nvPr/>
        </p:nvSpPr>
        <p:spPr>
          <a:xfrm>
            <a:off x="844867" y="5586288"/>
            <a:ext cx="10502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It’s slow if you want to use </a:t>
            </a:r>
            <a:r>
              <a:rPr kumimoji="1" lang="en-US" altLang="zh-TW" dirty="0" err="1"/>
              <a:t>ChatGPT</a:t>
            </a:r>
            <a:r>
              <a:rPr kumimoji="1" lang="en-US" altLang="zh-TW" dirty="0"/>
              <a:t> for NLP tasks by manually copying and pasting from the webpage.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If you use </a:t>
            </a:r>
            <a:r>
              <a:rPr kumimoji="1" lang="en-US" altLang="zh-TW" dirty="0" err="1"/>
              <a:t>ChatGPT</a:t>
            </a:r>
            <a:r>
              <a:rPr kumimoji="1" lang="en-US" altLang="zh-TW" dirty="0"/>
              <a:t> from the webpage to test data, “Too many requests in 1 hour. Try again later.” may occur.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3423F50-B6D6-8EA7-CFCC-D0059EFB5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615" y="1580832"/>
            <a:ext cx="6930180" cy="381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99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AC0D04-9997-904D-034C-28784747A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4713A3-4438-446F-8DD1-3930CBCDC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D9A70D-0A0F-3236-6AF6-C4A75196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76" y="1767747"/>
            <a:ext cx="10782047" cy="43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80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E2C4E-1EC4-029D-8BE2-583386FDD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E996422-F29C-ACF5-F044-FA6D862F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2" y="314325"/>
            <a:ext cx="10590725" cy="57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3B86FD-AEB5-99F6-A994-0E72B5C5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註冊</a:t>
            </a:r>
            <a:r>
              <a:rPr kumimoji="1" lang="zh-TW" altLang="en-US" dirty="0"/>
              <a:t> </a:t>
            </a:r>
            <a:r>
              <a:rPr kumimoji="1" lang="en-US" altLang="zh-TW" dirty="0"/>
              <a:t>Google Vertex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2079B-9534-711D-275D-7F7175606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cloud.google.com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vertex-ai?hl</a:t>
            </a:r>
            <a:r>
              <a:rPr kumimoji="1" lang="en" altLang="zh-TW" dirty="0"/>
              <a:t>=</a:t>
            </a:r>
            <a:r>
              <a:rPr kumimoji="1" lang="en" altLang="zh-TW" dirty="0" err="1"/>
              <a:t>zh</a:t>
            </a:r>
            <a:r>
              <a:rPr kumimoji="1" lang="en" altLang="zh-TW" dirty="0"/>
              <a:t>-TW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2C162D-CCD9-10DB-4E1B-52FD5149A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F41831-476D-337A-8B97-56F5AD1CE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683" y="2798602"/>
            <a:ext cx="3402010" cy="307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1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5C183D-1485-62BC-CE4C-9C9914FF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進到控制台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91EBD1-8C02-C855-52DA-A70A5AD00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hlinkClick r:id="rId2"/>
              </a:rPr>
              <a:t>https://console.cloud.google.com</a:t>
            </a:r>
            <a:endParaRPr kumimoji="1" lang="en" altLang="zh-TW" dirty="0"/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右邊導覽選單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Vertex AI</a:t>
            </a:r>
          </a:p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Garden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64104-02B9-0D3C-8D64-F2A03D5A9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03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A0A978-5A65-3651-5C81-CF72750D1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選取專案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4148DD-8F2A-ACF3-E748-58439165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A2E7FF7-CE50-FFDA-E4D3-A982A0A0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84" y="2325044"/>
            <a:ext cx="5736832" cy="4287366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8B14239-267D-12B7-2372-E3540890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667141"/>
            <a:ext cx="10918371" cy="4023360"/>
          </a:xfrm>
        </p:spPr>
        <p:txBody>
          <a:bodyPr/>
          <a:lstStyle/>
          <a:p>
            <a:r>
              <a:rPr kumimoji="1" lang="en-US" altLang="zh-TW" dirty="0"/>
              <a:t>ID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等等會用到</a:t>
            </a:r>
          </a:p>
        </p:txBody>
      </p:sp>
    </p:spTree>
    <p:extLst>
      <p:ext uri="{BB962C8B-B14F-4D97-AF65-F5344CB8AC3E}">
        <p14:creationId xmlns:p14="http://schemas.microsoft.com/office/powerpoint/2010/main" val="13149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8ACD9-3AA3-68E7-9465-025E90ED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llama4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4D6044-7CF8-5EBD-C405-6C43B11C1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4E9ED2-1E53-E9E4-EE1D-37884A188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576" y="2043702"/>
            <a:ext cx="10244848" cy="3717659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6D03220-4A2C-F5E4-2A14-079890482BA7}"/>
              </a:ext>
            </a:extLst>
          </p:cNvPr>
          <p:cNvCxnSpPr/>
          <p:nvPr/>
        </p:nvCxnSpPr>
        <p:spPr>
          <a:xfrm flipH="1">
            <a:off x="6822281" y="3128963"/>
            <a:ext cx="7143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B7A7D661-D172-7510-F0B3-60300EBED20F}"/>
              </a:ext>
            </a:extLst>
          </p:cNvPr>
          <p:cNvSpPr txBox="1"/>
          <p:nvPr/>
        </p:nvSpPr>
        <p:spPr>
          <a:xfrm>
            <a:off x="7536656" y="2944297"/>
            <a:ext cx="90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點這個</a:t>
            </a:r>
          </a:p>
        </p:txBody>
      </p:sp>
    </p:spTree>
    <p:extLst>
      <p:ext uri="{BB962C8B-B14F-4D97-AF65-F5344CB8AC3E}">
        <p14:creationId xmlns:p14="http://schemas.microsoft.com/office/powerpoint/2010/main" val="247572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023688-0DFE-27CA-2D57-8B494BE0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閱讀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EULA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後點啟用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A37B90-CFAB-D29C-1A99-D25A2B408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6724B4-4E77-95C5-E0D1-DF12647A0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437" y="2119309"/>
            <a:ext cx="5953125" cy="366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56121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2045</TotalTime>
  <Words>192</Words>
  <Application>Microsoft Macintosh PowerPoint</Application>
  <PresentationFormat>寬螢幕</PresentationFormat>
  <Paragraphs>39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Microsoft JhengHei</vt:lpstr>
      <vt:lpstr>Arial</vt:lpstr>
      <vt:lpstr>Calibri</vt:lpstr>
      <vt:lpstr>Calibri Light</vt:lpstr>
      <vt:lpstr>回顧</vt:lpstr>
      <vt:lpstr>自然語言處理與應用 Natural Language Processing and Applications</vt:lpstr>
      <vt:lpstr>Why do we need to use API?</vt:lpstr>
      <vt:lpstr>Code Example</vt:lpstr>
      <vt:lpstr>PowerPoint 簡報</vt:lpstr>
      <vt:lpstr>註冊 Google Vertex</vt:lpstr>
      <vt:lpstr>進到控制台</vt:lpstr>
      <vt:lpstr>選取專案</vt:lpstr>
      <vt:lpstr>搜尋llama4</vt:lpstr>
      <vt:lpstr>閱讀 EULA 後點啟用</vt:lpstr>
      <vt:lpstr>打指令在終端機：gcloud access token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373</cp:revision>
  <dcterms:created xsi:type="dcterms:W3CDTF">2025-02-07T09:05:59Z</dcterms:created>
  <dcterms:modified xsi:type="dcterms:W3CDTF">2025-05-12T04:52:21Z</dcterms:modified>
</cp:coreProperties>
</file>